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8"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9933FF"/>
    <a:srgbClr val="FF6600"/>
    <a:srgbClr val="FF3300"/>
    <a:srgbClr val="FF9933"/>
    <a:srgbClr val="CC3300"/>
    <a:srgbClr val="FF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36B34-630F-4B06-911B-344F815F96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AD6E0-B0C5-4559-8F4C-C3D3886881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29767-D6A9-4EFE-9108-7BD2CBD020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5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3D14D-9E43-4840-909E-6D757D2C1C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0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14FF8-6826-428C-9657-55E80034C3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0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E5126-4624-473C-8E4E-E756515EB7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9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448B3-5D22-457E-8415-50B57915E9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5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AE38F-B3CC-4DC8-AABC-2896DC7D3A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4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F20B8-75F9-42D5-9627-CE068DBD4C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1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771BD-D4FA-4C0A-94F0-4EAA21ED80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2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18565-7EDA-471B-A012-45E15F51AD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8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2BE60D-C994-4E50-8AA8-6CF08E42EFD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xbonnell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11188" y="260350"/>
            <a:ext cx="81534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3600" b="1" i="1" dirty="0">
                <a:solidFill>
                  <a:srgbClr val="66CCFF"/>
                </a:solidFill>
                <a:latin typeface="Bookman Old Style" pitchFamily="18" charset="0"/>
                <a:cs typeface="Times New Roman" pitchFamily="18" charset="0"/>
              </a:rPr>
              <a:t>C</a:t>
            </a:r>
            <a:r>
              <a:rPr lang="ru-RU" sz="3600" b="1" i="1" dirty="0">
                <a:solidFill>
                  <a:srgbClr val="66CCFF"/>
                </a:solidFill>
                <a:latin typeface="Bookman Old Style" pitchFamily="18" charset="0"/>
                <a:cs typeface="Times New Roman" pitchFamily="18" charset="0"/>
              </a:rPr>
              <a:t> сегодняшнего дня</a:t>
            </a:r>
            <a:r>
              <a:rPr lang="en-US" sz="3600" b="1" i="1" dirty="0">
                <a:solidFill>
                  <a:srgbClr val="66CCFF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66CCFF"/>
                </a:solidFill>
                <a:latin typeface="Bookman Old Style" pitchFamily="18" charset="0"/>
                <a:cs typeface="Times New Roman" pitchFamily="18" charset="0"/>
              </a:rPr>
              <a:t>тебя будут хранить 7 ангелов</a:t>
            </a:r>
            <a:r>
              <a:rPr lang="pl-PL" sz="3600" b="1" i="1" dirty="0">
                <a:solidFill>
                  <a:srgbClr val="66CCFF"/>
                </a:solidFill>
                <a:latin typeface="Bookman Old Style" pitchFamily="18" charset="0"/>
                <a:cs typeface="Times New Roman" pitchFamily="18" charset="0"/>
              </a:rPr>
              <a:t>!</a:t>
            </a:r>
            <a:r>
              <a:rPr lang="en-GB" sz="3200" dirty="0">
                <a:solidFill>
                  <a:srgbClr val="66CCFF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endParaRPr lang="pt-BR" sz="3600" dirty="0">
              <a:latin typeface="Bookman Old Style" pitchFamily="18" charset="0"/>
            </a:endParaRP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6516688" y="2852738"/>
          <a:ext cx="205105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4" imgW="1314286" imgH="1905266" progId="">
                  <p:embed/>
                </p:oleObj>
              </mc:Choice>
              <mc:Fallback>
                <p:oleObj r:id="rId4" imgW="1314286" imgH="1905266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2852738"/>
                        <a:ext cx="205105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27088" y="4149725"/>
            <a:ext cx="5486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FF99CC"/>
                </a:solidFill>
                <a:latin typeface="Bookman Old Style" pitchFamily="18" charset="0"/>
                <a:cs typeface="Times New Roman" pitchFamily="18" charset="0"/>
              </a:rPr>
              <a:t>Первый </a:t>
            </a:r>
            <a:r>
              <a:rPr lang="ru-RU" sz="3200" b="1" i="1" dirty="0">
                <a:solidFill>
                  <a:srgbClr val="FF99CC"/>
                </a:solidFill>
              </a:rPr>
              <a:t>а</a:t>
            </a:r>
            <a:r>
              <a:rPr lang="ru-RU" sz="3200" b="1" i="1" dirty="0">
                <a:solidFill>
                  <a:srgbClr val="FF99CC"/>
                </a:solidFill>
                <a:latin typeface="Bookman Old Style" pitchFamily="18" charset="0"/>
                <a:cs typeface="Times New Roman" pitchFamily="18" charset="0"/>
              </a:rPr>
              <a:t>нгел </a:t>
            </a:r>
            <a:r>
              <a:rPr lang="ru-RU" sz="3200" b="1" i="1" dirty="0">
                <a:solidFill>
                  <a:srgbClr val="FF99CC"/>
                </a:solidFill>
              </a:rPr>
              <a:t>–</a:t>
            </a:r>
            <a:r>
              <a:rPr lang="ru-RU" sz="3200" b="1" i="1" dirty="0">
                <a:solidFill>
                  <a:srgbClr val="FF99CC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endParaRPr lang="ru-RU" sz="3200" b="1" i="1" dirty="0">
              <a:solidFill>
                <a:srgbClr val="FF99CC"/>
              </a:solidFill>
              <a:latin typeface="Bookman Old Style" pitchFamily="18" charset="0"/>
            </a:endParaRPr>
          </a:p>
          <a:p>
            <a:r>
              <a:rPr lang="ru-RU" sz="3200" b="1" i="1" dirty="0">
                <a:solidFill>
                  <a:srgbClr val="FF99CC"/>
                </a:solidFill>
                <a:latin typeface="Bookman Old Style" pitchFamily="18" charset="0"/>
              </a:rPr>
              <a:t>                 </a:t>
            </a:r>
            <a:r>
              <a:rPr lang="ru-RU" sz="3200" b="1" i="1" dirty="0">
                <a:solidFill>
                  <a:srgbClr val="FF99CC"/>
                </a:solidFill>
                <a:latin typeface="Bookman Old Style" pitchFamily="18" charset="0"/>
                <a:cs typeface="Times New Roman" pitchFamily="18" charset="0"/>
              </a:rPr>
              <a:t>покоя и мира</a:t>
            </a:r>
            <a:r>
              <a:rPr lang="en-GB" sz="3200" i="1" dirty="0">
                <a:solidFill>
                  <a:srgbClr val="FF99CC"/>
                </a:solidFill>
                <a:cs typeface="Times New Roman" pitchFamily="18" charset="0"/>
              </a:rPr>
              <a:t> </a:t>
            </a:r>
            <a:endParaRPr lang="en-US" sz="3200" i="1" dirty="0">
              <a:solidFill>
                <a:srgbClr val="FF99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advTm="128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xfantasy2_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932363" y="908050"/>
          <a:ext cx="1376362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4" imgW="1009791" imgH="1286055" progId="">
                  <p:embed/>
                </p:oleObj>
              </mc:Choice>
              <mc:Fallback>
                <p:oleObj r:id="rId4" imgW="1009791" imgH="128605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908050"/>
                        <a:ext cx="1376362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68313" y="1268413"/>
            <a:ext cx="419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FF6600"/>
                </a:solidFill>
                <a:latin typeface="Bookman Old Style" pitchFamily="18" charset="0"/>
                <a:cs typeface="Times New Roman" pitchFamily="18" charset="0"/>
              </a:rPr>
              <a:t>Второй ангел </a:t>
            </a:r>
            <a:r>
              <a:rPr lang="ru-RU" sz="3200" b="1" i="1">
                <a:solidFill>
                  <a:srgbClr val="FF6600"/>
                </a:solidFill>
              </a:rPr>
              <a:t>-   </a:t>
            </a:r>
          </a:p>
          <a:p>
            <a:r>
              <a:rPr lang="ru-RU" sz="3200" b="1" i="1">
                <a:solidFill>
                  <a:srgbClr val="FF6600"/>
                </a:solidFill>
                <a:latin typeface="Bookman Old Style" pitchFamily="18" charset="0"/>
              </a:rPr>
              <a:t>                   </a:t>
            </a:r>
            <a:r>
              <a:rPr lang="ru-RU" sz="3200" b="1" i="1">
                <a:solidFill>
                  <a:srgbClr val="FF6600"/>
                </a:solidFill>
                <a:latin typeface="Bookman Old Style" pitchFamily="18" charset="0"/>
                <a:cs typeface="Times New Roman" pitchFamily="18" charset="0"/>
              </a:rPr>
              <a:t>любви</a:t>
            </a:r>
            <a:r>
              <a:rPr lang="pl-PL" sz="3200" b="1" i="1">
                <a:solidFill>
                  <a:srgbClr val="FF6600"/>
                </a:solidFill>
                <a:latin typeface="Bookman Old Style" pitchFamily="18" charset="0"/>
                <a:cs typeface="Times New Roman" pitchFamily="18" charset="0"/>
              </a:rPr>
              <a:t>!</a:t>
            </a:r>
            <a:r>
              <a:rPr lang="en-GB" sz="3200" i="1">
                <a:solidFill>
                  <a:srgbClr val="FF66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endParaRPr lang="en-CA" sz="3200" i="1">
              <a:solidFill>
                <a:srgbClr val="FF66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3082" name="Picture 10" descr="29kqdr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24175"/>
            <a:ext cx="4795838" cy="33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76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xfantasy11_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0" y="2438400"/>
          <a:ext cx="120808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r:id="rId4" imgW="1028844" imgH="1428949" progId="">
                  <p:embed/>
                </p:oleObj>
              </mc:Choice>
              <mc:Fallback>
                <p:oleObj r:id="rId4" imgW="1028844" imgH="142894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38400"/>
                        <a:ext cx="1208088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219200" y="2362200"/>
            <a:ext cx="510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FF0066"/>
                </a:solidFill>
                <a:latin typeface="Bookman Old Style" pitchFamily="18" charset="0"/>
                <a:cs typeface="Times New Roman" pitchFamily="18" charset="0"/>
              </a:rPr>
              <a:t>Третий</a:t>
            </a:r>
            <a:r>
              <a:rPr lang="en-US" sz="2800" b="1" i="1">
                <a:solidFill>
                  <a:srgbClr val="FF0066"/>
                </a:solidFill>
                <a:latin typeface="Bookman Old Style" pitchFamily="18" charset="0"/>
                <a:cs typeface="Times New Roman" pitchFamily="18" charset="0"/>
              </a:rPr>
              <a:t>  </a:t>
            </a:r>
            <a:r>
              <a:rPr lang="ru-RU" sz="3200" b="1" i="1">
                <a:solidFill>
                  <a:srgbClr val="FF0066"/>
                </a:solidFill>
                <a:cs typeface="Times New Roman" pitchFamily="18" charset="0"/>
              </a:rPr>
              <a:t>ангел </a:t>
            </a:r>
            <a:r>
              <a:rPr lang="ru-RU" sz="3200" b="1" i="1">
                <a:solidFill>
                  <a:srgbClr val="FF0066"/>
                </a:solidFill>
              </a:rPr>
              <a:t>– </a:t>
            </a:r>
          </a:p>
          <a:p>
            <a:r>
              <a:rPr lang="ru-RU" sz="3200" b="1" i="1">
                <a:solidFill>
                  <a:srgbClr val="FF0066"/>
                </a:solidFill>
              </a:rPr>
              <a:t>                               </a:t>
            </a:r>
            <a:r>
              <a:rPr lang="ru-RU" sz="3200" b="1" i="1">
                <a:solidFill>
                  <a:srgbClr val="FF0066"/>
                </a:solidFill>
                <a:cs typeface="Times New Roman" pitchFamily="18" charset="0"/>
              </a:rPr>
              <a:t>счастья</a:t>
            </a:r>
            <a:r>
              <a:rPr lang="pl-PL" sz="3200" b="1" i="1">
                <a:solidFill>
                  <a:srgbClr val="FF0066"/>
                </a:solidFill>
                <a:cs typeface="Times New Roman" pitchFamily="18" charset="0"/>
              </a:rPr>
              <a:t>!</a:t>
            </a:r>
            <a:r>
              <a:rPr lang="en-GB" sz="3200" b="1" i="1">
                <a:solidFill>
                  <a:srgbClr val="FF0066"/>
                </a:solidFill>
                <a:cs typeface="Times New Roman" pitchFamily="18" charset="0"/>
              </a:rPr>
              <a:t> </a:t>
            </a:r>
            <a:endParaRPr lang="en-CA" sz="3200" b="1" i="1">
              <a:solidFill>
                <a:srgbClr val="FF0066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advTm="95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3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xmirand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827088" y="1628775"/>
          <a:ext cx="182880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r:id="rId4" imgW="1142857" imgH="980952" progId="">
                  <p:embed/>
                </p:oleObj>
              </mc:Choice>
              <mc:Fallback>
                <p:oleObj r:id="rId4" imgW="1142857" imgH="98095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628775"/>
                        <a:ext cx="1828800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779838" y="5013325"/>
            <a:ext cx="3962400" cy="11049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CC3300"/>
                </a:solidFill>
                <a:cs typeface="Times New Roman" pitchFamily="18" charset="0"/>
              </a:rPr>
              <a:t>Четвертый – </a:t>
            </a:r>
            <a:endParaRPr lang="ru-RU" sz="3200" b="1" i="1">
              <a:solidFill>
                <a:srgbClr val="CC3300"/>
              </a:solidFill>
            </a:endParaRPr>
          </a:p>
          <a:p>
            <a:r>
              <a:rPr lang="ru-RU" sz="3200" b="1" i="1">
                <a:solidFill>
                  <a:srgbClr val="CC3300"/>
                </a:solidFill>
              </a:rPr>
              <a:t>        ангел </a:t>
            </a:r>
            <a:r>
              <a:rPr lang="ru-RU" sz="3200" b="1" i="1">
                <a:solidFill>
                  <a:srgbClr val="CC3300"/>
                </a:solidFill>
                <a:cs typeface="Times New Roman" pitchFamily="18" charset="0"/>
              </a:rPr>
              <a:t>здоровья</a:t>
            </a:r>
            <a:r>
              <a:rPr lang="pl-PL" sz="3200" b="1" i="1">
                <a:solidFill>
                  <a:srgbClr val="CC3300"/>
                </a:solidFill>
                <a:cs typeface="Times New Roman" pitchFamily="18" charset="0"/>
              </a:rPr>
              <a:t>!</a:t>
            </a:r>
            <a:r>
              <a:rPr lang="en-GB" sz="3200" b="1" i="1">
                <a:solidFill>
                  <a:srgbClr val="CC3300"/>
                </a:solidFill>
                <a:cs typeface="Times New Roman" pitchFamily="18" charset="0"/>
              </a:rPr>
              <a:t> </a:t>
            </a:r>
            <a:endParaRPr lang="pt-BR" sz="3200" b="1" i="1">
              <a:solidFill>
                <a:srgbClr val="CC33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advTm="75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3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b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295400" y="762000"/>
          <a:ext cx="22098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r:id="rId4" imgW="1123810" imgH="1571844" progId="">
                  <p:embed/>
                </p:oleObj>
              </mc:Choice>
              <mc:Fallback>
                <p:oleObj r:id="rId4" imgW="1123810" imgH="1571844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762000"/>
                        <a:ext cx="22098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200400" y="3276600"/>
            <a:ext cx="5257800" cy="10668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CC3300"/>
                </a:solidFill>
                <a:cs typeface="Times New Roman" pitchFamily="18" charset="0"/>
              </a:rPr>
              <a:t>Пятый – </a:t>
            </a:r>
            <a:endParaRPr lang="ru-RU" sz="3200" b="1" i="1">
              <a:solidFill>
                <a:srgbClr val="CC3300"/>
              </a:solidFill>
            </a:endParaRPr>
          </a:p>
          <a:p>
            <a:r>
              <a:rPr lang="ru-RU" sz="3200" b="1" i="1">
                <a:solidFill>
                  <a:srgbClr val="CC3300"/>
                </a:solidFill>
              </a:rPr>
              <a:t>             </a:t>
            </a:r>
            <a:r>
              <a:rPr lang="ru-RU" sz="3200" b="1" i="1">
                <a:solidFill>
                  <a:srgbClr val="CC3300"/>
                </a:solidFill>
                <a:cs typeface="Times New Roman" pitchFamily="18" charset="0"/>
              </a:rPr>
              <a:t>ангел твоих денег</a:t>
            </a:r>
            <a:r>
              <a:rPr lang="pl-PL" sz="3200" b="1" i="1">
                <a:solidFill>
                  <a:srgbClr val="CC3300"/>
                </a:solidFill>
                <a:cs typeface="Times New Roman" pitchFamily="18" charset="0"/>
              </a:rPr>
              <a:t>!</a:t>
            </a:r>
            <a:r>
              <a:rPr lang="en-GB" sz="3200" b="1" i="1">
                <a:solidFill>
                  <a:srgbClr val="CC3300"/>
                </a:solidFill>
                <a:cs typeface="Times New Roman" pitchFamily="18" charset="0"/>
              </a:rPr>
              <a:t> </a:t>
            </a:r>
            <a:endParaRPr lang="en-US" sz="3200" b="1" i="1">
              <a:solidFill>
                <a:srgbClr val="CC33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advTm="74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xanimal24_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28600" y="304800"/>
          <a:ext cx="2027238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r:id="rId4" imgW="1409897" imgH="1695687" progId="">
                  <p:embed/>
                </p:oleObj>
              </mc:Choice>
              <mc:Fallback>
                <p:oleObj r:id="rId4" imgW="1409897" imgH="169568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4800"/>
                        <a:ext cx="2027238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133600" y="609600"/>
            <a:ext cx="495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FF9900"/>
                </a:solidFill>
                <a:latin typeface="Bookman Old Style" pitchFamily="18" charset="0"/>
                <a:cs typeface="Times New Roman" pitchFamily="18" charset="0"/>
              </a:rPr>
              <a:t>Шестой ангел </a:t>
            </a:r>
            <a:r>
              <a:rPr lang="ru-RU" sz="3200" b="1" i="1">
                <a:solidFill>
                  <a:srgbClr val="FF9900"/>
                </a:solidFill>
                <a:latin typeface="Bookman Old Style" pitchFamily="18" charset="0"/>
              </a:rPr>
              <a:t>- </a:t>
            </a:r>
            <a:r>
              <a:rPr lang="ru-RU" sz="3200" b="1" i="1">
                <a:solidFill>
                  <a:srgbClr val="FF9900"/>
                </a:solidFill>
                <a:latin typeface="Bookman Old Style" pitchFamily="18" charset="0"/>
                <a:cs typeface="Times New Roman" pitchFamily="18" charset="0"/>
              </a:rPr>
              <a:t>дружбы</a:t>
            </a:r>
            <a:r>
              <a:rPr lang="pl-PL" sz="3200" b="1" i="1">
                <a:solidFill>
                  <a:srgbClr val="FF9900"/>
                </a:solidFill>
                <a:latin typeface="Bookman Old Style" pitchFamily="18" charset="0"/>
                <a:cs typeface="Times New Roman" pitchFamily="18" charset="0"/>
              </a:rPr>
              <a:t>!</a:t>
            </a:r>
            <a:r>
              <a:rPr lang="en-GB" sz="3200" b="1" i="1">
                <a:solidFill>
                  <a:srgbClr val="FF9900"/>
                </a:solidFill>
                <a:latin typeface="Bookman Old Style" pitchFamily="18" charset="0"/>
              </a:rPr>
              <a:t> </a:t>
            </a:r>
            <a:endParaRPr lang="pt-BR" sz="3200" b="1" i="1">
              <a:solidFill>
                <a:srgbClr val="FF99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Tm="75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xplace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5562600" y="533400"/>
          <a:ext cx="273367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" r:id="rId4" imgW="1267002" imgH="1448002" progId="">
                  <p:embed/>
                </p:oleObj>
              </mc:Choice>
              <mc:Fallback>
                <p:oleObj r:id="rId4" imgW="1267002" imgH="144800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33400"/>
                        <a:ext cx="273367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905000" y="4648200"/>
            <a:ext cx="7086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Седьмой ангел –</a:t>
            </a:r>
            <a:endParaRPr lang="ru-RU" sz="3200" b="1" i="1">
              <a:solidFill>
                <a:schemeClr val="bg1"/>
              </a:solidFill>
              <a:latin typeface="Bookman Old Style" pitchFamily="18" charset="0"/>
            </a:endParaRPr>
          </a:p>
          <a:p>
            <a:pPr algn="ctr"/>
            <a:r>
              <a:rPr lang="ru-RU" sz="3200" b="1" i="1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для того, чтобы все твои желания осуществились (задумай сейчас одно)</a:t>
            </a:r>
            <a:r>
              <a:rPr lang="en-GB" sz="3200" b="1" i="1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CA" sz="3200" b="1" i="1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advTm="16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3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Bitmap Image" r:id="rId3" imgW="2448313" imgH="1638169" progId="Paint.Picture">
                  <p:embed/>
                </p:oleObj>
              </mc:Choice>
              <mc:Fallback>
                <p:oleObj name="Bitmap Image" r:id="rId3" imgW="2448313" imgH="1638169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95288" y="1989138"/>
            <a:ext cx="83820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3200" b="1" i="1">
                <a:solidFill>
                  <a:srgbClr val="FF3300"/>
                </a:solidFill>
                <a:cs typeface="Times New Roman" pitchFamily="18" charset="0"/>
              </a:rPr>
              <a:t> </a:t>
            </a:r>
          </a:p>
          <a:p>
            <a:pPr algn="just"/>
            <a:r>
              <a:rPr lang="ru-RU" sz="3200" b="1" i="1">
                <a:solidFill>
                  <a:srgbClr val="FF3300"/>
                </a:solidFill>
                <a:latin typeface="Bookman Old Style" pitchFamily="18" charset="0"/>
                <a:cs typeface="Times New Roman" pitchFamily="18" charset="0"/>
              </a:rPr>
              <a:t>Эти ангелы, которых ты получил, начиная с сегодняшнего дня будут сопровождать и хранить тебя. Верь в них и жизнь твоя улучшится. Тот, кто отправил тебе этих ангелов, желает тебе счастья и</a:t>
            </a:r>
            <a:r>
              <a:rPr lang="ru-RU" sz="3200" b="1" i="1">
                <a:solidFill>
                  <a:srgbClr val="FF3300"/>
                </a:solidFill>
                <a:latin typeface="Bookman Old Style" pitchFamily="18" charset="0"/>
              </a:rPr>
              <a:t> </a:t>
            </a:r>
            <a:r>
              <a:rPr lang="ru-RU" sz="3200" b="1" i="1">
                <a:solidFill>
                  <a:srgbClr val="FF3300"/>
                </a:solidFill>
                <a:latin typeface="Bookman Old Style" pitchFamily="18" charset="0"/>
                <a:cs typeface="Times New Roman" pitchFamily="18" charset="0"/>
              </a:rPr>
              <a:t>чтобы течение твоей жизни было мирным и благоприятным!</a:t>
            </a:r>
            <a:endParaRPr lang="pt-BR" sz="3200" b="1" i="1">
              <a:solidFill>
                <a:srgbClr val="FF3300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35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</p:bldLst>
  </p:timing>
</p:sld>
</file>

<file path=ppt/theme/theme1.xml><?xml version="1.0" encoding="utf-8"?>
<a:theme xmlns:a="http://schemas.openxmlformats.org/drawingml/2006/main" name="ангелы">
  <a:themeElements>
    <a:clrScheme name="ангелы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ангелы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ангелы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нгелы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нгелы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нгелы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нгелы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нгелы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нгелы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ангелы</Template>
  <TotalTime>6</TotalTime>
  <Words>63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Times New Roman</vt:lpstr>
      <vt:lpstr>Mistral</vt:lpstr>
      <vt:lpstr>Bookman Old Style</vt:lpstr>
      <vt:lpstr>ангелы</vt:lpstr>
      <vt:lpstr>Bitmap 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Домик в деревне Иркутск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tanechka</dc:creator>
  <cp:lastModifiedBy>Бук</cp:lastModifiedBy>
  <cp:revision>4</cp:revision>
  <dcterms:created xsi:type="dcterms:W3CDTF">2008-06-15T09:01:51Z</dcterms:created>
  <dcterms:modified xsi:type="dcterms:W3CDTF">2010-11-03T12:20:47Z</dcterms:modified>
</cp:coreProperties>
</file>